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4.bp.blogspot.com/-NgcATaKPlC4/UDy9-bL2jQI/AAAAAAAAAkU/ZDVW-eESNbo/s1600/0005as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9283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43174" y="0"/>
            <a:ext cx="6172200" cy="5500702"/>
          </a:xfrm>
        </p:spPr>
        <p:txBody>
          <a:bodyPr>
            <a:normAutofit fontScale="90000"/>
          </a:bodyPr>
          <a:lstStyle/>
          <a:p>
            <a:pPr algn="r"/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МБОУ  «Ново-Ямская СОШ»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400" dirty="0" smtClean="0">
                <a:solidFill>
                  <a:schemeClr val="accent3">
                    <a:lumMod val="75000"/>
                  </a:schemeClr>
                </a:solidFill>
              </a:rPr>
              <a:t>Живопись. Работа </a:t>
            </a:r>
            <a:br>
              <a:rPr lang="ru-RU" sz="54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5400" dirty="0" smtClean="0">
                <a:solidFill>
                  <a:schemeClr val="accent3">
                    <a:lumMod val="75000"/>
                  </a:schemeClr>
                </a:solidFill>
              </a:rPr>
              <a:t>в технике </a:t>
            </a:r>
            <a:br>
              <a:rPr lang="ru-RU" sz="54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5300" dirty="0" smtClean="0">
                <a:solidFill>
                  <a:srgbClr val="C00000"/>
                </a:solidFill>
              </a:rPr>
              <a:t>Монотипия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57750" y="4857760"/>
            <a:ext cx="4386250" cy="1371600"/>
          </a:xfrm>
        </p:spPr>
        <p:txBody>
          <a:bodyPr/>
          <a:lstStyle/>
          <a:p>
            <a:pPr algn="r"/>
            <a:r>
              <a:rPr lang="ru-RU" dirty="0" smtClean="0"/>
              <a:t>                                                           </a:t>
            </a:r>
            <a:r>
              <a:rPr lang="ru-RU" sz="2400" dirty="0" smtClean="0"/>
              <a:t>Урок проект</a:t>
            </a:r>
            <a:endParaRPr lang="ru-RU" dirty="0"/>
          </a:p>
        </p:txBody>
      </p:sp>
      <p:pic>
        <p:nvPicPr>
          <p:cNvPr id="13322" name="Picture 10" descr="http://stihoff.ucoz.ru/_ph/157/2/22318878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500042"/>
            <a:ext cx="3571900" cy="1143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0" y="1598470"/>
            <a:ext cx="8643998" cy="52595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b="1" i="1" dirty="0" smtClean="0"/>
              <a:t>Спасибо за внимание!</a:t>
            </a:r>
            <a:endParaRPr lang="ru-RU" sz="5400" b="1" i="1" dirty="0"/>
          </a:p>
        </p:txBody>
      </p:sp>
      <p:pic>
        <p:nvPicPr>
          <p:cNvPr id="22530" name="Picture 2" descr="http://img0.joyreactor.cc/pics/post/%D0%B3%D0%B8%D1%84%D0%BA%D0%B8-%D0%BA%D0%BE%D1%82%D1%8D-Nyan-Cat-%D0%BF%D0%B0%D1%82%D0%B8%D0%BA%D0%BE%D1%82-28703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551265"/>
            <a:ext cx="6072230" cy="4574413"/>
          </a:xfrm>
          <a:prstGeom prst="rect">
            <a:avLst/>
          </a:prstGeom>
          <a:noFill/>
        </p:spPr>
      </p:pic>
      <p:pic>
        <p:nvPicPr>
          <p:cNvPr id="22532" name="Picture 4" descr="http://3.bp.blogspot.com/-4pCXCmc9RoA/TeXs_VwbrwI/AAAAAAAAAFY/_Z2e8QIHO-8/s1600/nyan_ca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66457">
            <a:off x="5785835" y="525209"/>
            <a:ext cx="1562221" cy="1093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Монотипия</a:t>
            </a:r>
            <a:r>
              <a:rPr lang="ru-RU" sz="3100" dirty="0" smtClean="0"/>
              <a:t>(</a:t>
            </a:r>
            <a:r>
              <a:rPr lang="ru-RU" sz="3100" dirty="0" err="1" smtClean="0"/>
              <a:t>mono</a:t>
            </a:r>
            <a:r>
              <a:rPr lang="ru-RU" sz="3100" dirty="0" smtClean="0"/>
              <a:t> – один, </a:t>
            </a:r>
            <a:r>
              <a:rPr lang="ru-RU" sz="3100" dirty="0" err="1" smtClean="0"/>
              <a:t>typus</a:t>
            </a:r>
            <a:r>
              <a:rPr lang="ru-RU" sz="3100" dirty="0" smtClean="0"/>
              <a:t> – отпечаток.- греч.)</a:t>
            </a:r>
            <a:endParaRPr lang="ru-RU" sz="36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6248" y="1500174"/>
            <a:ext cx="4543428" cy="4802314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800" b="1" dirty="0" smtClean="0"/>
              <a:t>КАСТИЛЬОНЕ Джованни </a:t>
            </a:r>
            <a:r>
              <a:rPr lang="ru-RU" sz="2800" b="1" dirty="0" err="1" smtClean="0"/>
              <a:t>Бенедетто</a:t>
            </a:r>
            <a:r>
              <a:rPr lang="ru-RU" sz="2800" dirty="0" smtClean="0"/>
              <a:t>(1607—1665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pic>
        <p:nvPicPr>
          <p:cNvPr id="14338" name="Picture 2" descr="http://dic.academic.ru/pictures/wiki/files/71/Giovanni_Benedetto_Castiglione_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3792829" cy="4857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340" name="Picture 4" descr="http://s-poster.ru/img/SITE/REPROD_2/023/0/2e5997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714488"/>
            <a:ext cx="4523244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-285776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/>
              <a:t>Техника работы.1 способ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1.bp.blogspot.com/-R3fOQVRtNoM/UDxtUQ8OW3I/AAAAAAAAAgo/A-sp3RQvmHE/s320/1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71546"/>
            <a:ext cx="3541713" cy="2357454"/>
          </a:xfrm>
          <a:prstGeom prst="rect">
            <a:avLst/>
          </a:prstGeom>
          <a:noFill/>
        </p:spPr>
      </p:pic>
      <p:pic>
        <p:nvPicPr>
          <p:cNvPr id="15364" name="Picture 4" descr="http://3.bp.blogspot.com/-Z65NnsWiOTA/UDxtVLr6SWI/AAAAAAAAAgw/cDEsPlUutCQ/s320/1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000108"/>
            <a:ext cx="3714776" cy="2472649"/>
          </a:xfrm>
          <a:prstGeom prst="rect">
            <a:avLst/>
          </a:prstGeom>
          <a:noFill/>
        </p:spPr>
      </p:pic>
      <p:pic>
        <p:nvPicPr>
          <p:cNvPr id="15366" name="Picture 6" descr="http://4.bp.blogspot.com/-m3Wp1z6ZVxQ/UDxtWYmbHII/AAAAAAAAAg0/RgyRDlmGQsU/s320/1-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3714752"/>
            <a:ext cx="3863687" cy="2571768"/>
          </a:xfrm>
          <a:prstGeom prst="rect">
            <a:avLst/>
          </a:prstGeom>
          <a:noFill/>
        </p:spPr>
      </p:pic>
      <p:pic>
        <p:nvPicPr>
          <p:cNvPr id="15368" name="Picture 8" descr="http://1.bp.blogspot.com/-BbXuVvvoru0/UDx57LkCO7I/AAAAAAAAAjg/qeESHCIsQRc/s200/DSC_167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1500174"/>
            <a:ext cx="3607980" cy="3571900"/>
          </a:xfrm>
          <a:prstGeom prst="rect">
            <a:avLst/>
          </a:prstGeom>
          <a:noFill/>
        </p:spPr>
      </p:pic>
      <p:pic>
        <p:nvPicPr>
          <p:cNvPr id="15370" name="Picture 10" descr="http://1.bp.blogspot.com/-i9X09w2KFJc/UDx58Jf-RwI/AAAAAAAAAjk/L7AkihlogdA/s200/DSC_168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48" y="1500173"/>
            <a:ext cx="3643338" cy="3625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7467600" cy="1143000"/>
          </a:xfrm>
        </p:spPr>
        <p:txBody>
          <a:bodyPr>
            <a:normAutofit/>
          </a:bodyPr>
          <a:lstStyle/>
          <a:p>
            <a:pPr algn="ctr"/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sz="4400" b="1" i="1" dirty="0" smtClean="0"/>
              <a:t>              С </a:t>
            </a:r>
            <a:r>
              <a:rPr lang="ru-RU" sz="4400" b="1" i="1" dirty="0" err="1" smtClean="0"/>
              <a:t>п</a:t>
            </a:r>
            <a:r>
              <a:rPr lang="ru-RU" sz="4400" b="1" i="1" dirty="0" smtClean="0"/>
              <a:t> о с о б   2</a:t>
            </a:r>
            <a:r>
              <a:rPr lang="ru-RU" sz="3200" b="1" i="1" dirty="0" smtClean="0"/>
              <a:t>(1)</a:t>
            </a:r>
            <a:endParaRPr lang="ru-RU" sz="4400" b="1" i="1" dirty="0" smtClean="0"/>
          </a:p>
        </p:txBody>
      </p:sp>
      <p:pic>
        <p:nvPicPr>
          <p:cNvPr id="16386" name="Picture 2" descr="http://1.bp.blogspot.com/-o-4nPUQW2aU/UDx5O_W7lMI/AAAAAAAAAhk/mwcHbxRPYw8/s320/2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29124" cy="2948137"/>
          </a:xfrm>
          <a:prstGeom prst="rect">
            <a:avLst/>
          </a:prstGeom>
          <a:noFill/>
        </p:spPr>
      </p:pic>
      <p:pic>
        <p:nvPicPr>
          <p:cNvPr id="16388" name="Picture 4" descr="http://1.bp.blogspot.com/-aLlN48E1QFQ/UDx5QUW-azI/AAAAAAAAAh0/NoCb3ep9shc/s320/2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43726" y="0"/>
            <a:ext cx="4400274" cy="2928934"/>
          </a:xfrm>
          <a:prstGeom prst="rect">
            <a:avLst/>
          </a:prstGeom>
          <a:noFill/>
        </p:spPr>
      </p:pic>
      <p:pic>
        <p:nvPicPr>
          <p:cNvPr id="16390" name="Picture 6" descr="http://4.bp.blogspot.com/-tLKUolsgpXw/UDx5ROa58TI/AAAAAAAAAh8/lXHiOlMhs-k/s320/2-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62311"/>
            <a:ext cx="4500562" cy="2995689"/>
          </a:xfrm>
          <a:prstGeom prst="rect">
            <a:avLst/>
          </a:prstGeom>
          <a:noFill/>
        </p:spPr>
      </p:pic>
      <p:pic>
        <p:nvPicPr>
          <p:cNvPr id="16392" name="Picture 8" descr="http://1.bp.blogspot.com/-lJJmXdYE_jo/UDx5RyEsDQI/AAAAAAAAAiE/-uafk5-0f08/s320/2-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909863"/>
            <a:ext cx="4429124" cy="29481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sz="4400" b="1" i="1" dirty="0" smtClean="0"/>
              <a:t>               С </a:t>
            </a:r>
            <a:r>
              <a:rPr lang="ru-RU" sz="4400" b="1" i="1" dirty="0" err="1" smtClean="0"/>
              <a:t>п</a:t>
            </a:r>
            <a:r>
              <a:rPr lang="ru-RU" sz="4400" b="1" i="1" dirty="0" smtClean="0"/>
              <a:t> о с о б   2</a:t>
            </a:r>
            <a:r>
              <a:rPr lang="ru-RU" sz="2800" b="1" i="1" dirty="0" smtClean="0"/>
              <a:t>(2)</a:t>
            </a:r>
            <a:endParaRPr lang="ru-RU" sz="4400" b="1" i="1" dirty="0"/>
          </a:p>
        </p:txBody>
      </p:sp>
      <p:pic>
        <p:nvPicPr>
          <p:cNvPr id="17410" name="Picture 2" descr="http://4.bp.blogspot.com/-StlITCVqfwg/UDx5TVvGOQI/AAAAAAAAAiU/-rBe9WD8F3E/s320/3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92950" cy="2857496"/>
          </a:xfrm>
          <a:prstGeom prst="rect">
            <a:avLst/>
          </a:prstGeom>
          <a:noFill/>
        </p:spPr>
      </p:pic>
      <p:pic>
        <p:nvPicPr>
          <p:cNvPr id="17412" name="Picture 4" descr="http://2.bp.blogspot.com/-icw2UQb_pQ8/UDx5UE4UbzI/AAAAAAAAAic/We1YdlqCBW8/s320/3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0"/>
            <a:ext cx="4357686" cy="2900586"/>
          </a:xfrm>
          <a:prstGeom prst="rect">
            <a:avLst/>
          </a:prstGeom>
          <a:noFill/>
        </p:spPr>
      </p:pic>
      <p:pic>
        <p:nvPicPr>
          <p:cNvPr id="17414" name="Picture 6" descr="http://3.bp.blogspot.com/-xXpG9YsjNv4/UDx5U3j7jfI/AAAAAAAAAik/EqHRY-DmoCI/s320/3-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14752"/>
            <a:ext cx="4292950" cy="3143248"/>
          </a:xfrm>
          <a:prstGeom prst="rect">
            <a:avLst/>
          </a:prstGeom>
          <a:noFill/>
        </p:spPr>
      </p:pic>
      <p:pic>
        <p:nvPicPr>
          <p:cNvPr id="17416" name="Picture 8" descr="http://3.bp.blogspot.com/-6EqF4OKbKtM/UDxP8Vo8NOI/AAAAAAAAAf4/cPN28GIZNGU/s320/%25D0%25B3%25D0%25BE%25D0%25BB%25D1%2583%25D0%25B1%25D1%258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643314"/>
            <a:ext cx="4357686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     </a:t>
            </a:r>
            <a:r>
              <a:rPr lang="ru-RU" sz="3200" b="1" i="1" dirty="0" smtClean="0"/>
              <a:t>С</a:t>
            </a:r>
          </a:p>
          <a:p>
            <a:pPr algn="ctr">
              <a:buNone/>
            </a:pPr>
            <a:r>
              <a:rPr lang="ru-RU" sz="3200" b="1" i="1" dirty="0" smtClean="0"/>
              <a:t>         </a:t>
            </a:r>
            <a:r>
              <a:rPr lang="ru-RU" sz="3200" b="1" i="1" dirty="0" err="1" smtClean="0"/>
              <a:t>п</a:t>
            </a:r>
            <a:endParaRPr lang="ru-RU" sz="3200" b="1" i="1" dirty="0" smtClean="0"/>
          </a:p>
          <a:p>
            <a:pPr algn="ctr">
              <a:buNone/>
            </a:pPr>
            <a:r>
              <a:rPr lang="ru-RU" sz="3200" b="1" i="1" dirty="0" smtClean="0"/>
              <a:t> </a:t>
            </a:r>
            <a:r>
              <a:rPr lang="ru-RU" sz="3200" b="1" i="1" dirty="0" smtClean="0"/>
              <a:t>         о</a:t>
            </a:r>
          </a:p>
          <a:p>
            <a:pPr algn="ctr">
              <a:buNone/>
            </a:pPr>
            <a:r>
              <a:rPr lang="ru-RU" sz="3200" b="1" i="1" dirty="0" smtClean="0"/>
              <a:t> </a:t>
            </a:r>
            <a:r>
              <a:rPr lang="ru-RU" sz="3200" b="1" i="1" dirty="0" smtClean="0"/>
              <a:t>      с</a:t>
            </a:r>
          </a:p>
          <a:p>
            <a:pPr algn="ctr">
              <a:buNone/>
            </a:pPr>
            <a:r>
              <a:rPr lang="ru-RU" sz="3200" b="1" i="1" dirty="0" smtClean="0"/>
              <a:t> </a:t>
            </a:r>
            <a:r>
              <a:rPr lang="ru-RU" sz="3200" b="1" i="1" dirty="0" smtClean="0"/>
              <a:t>        о</a:t>
            </a:r>
          </a:p>
          <a:p>
            <a:pPr algn="ctr">
              <a:buNone/>
            </a:pPr>
            <a:r>
              <a:rPr lang="ru-RU" sz="3200" b="1" i="1" dirty="0" smtClean="0"/>
              <a:t> </a:t>
            </a:r>
            <a:r>
              <a:rPr lang="ru-RU" sz="3200" b="1" i="1" dirty="0" smtClean="0"/>
              <a:t>     б </a:t>
            </a:r>
          </a:p>
          <a:p>
            <a:pPr algn="ctr">
              <a:buNone/>
            </a:pPr>
            <a:endParaRPr lang="ru-RU" sz="3200" b="1" i="1" dirty="0" smtClean="0"/>
          </a:p>
          <a:p>
            <a:pPr algn="ctr">
              <a:buNone/>
            </a:pPr>
            <a:r>
              <a:rPr lang="ru-RU" sz="3200" b="1" i="1" dirty="0" smtClean="0"/>
              <a:t>        3                                            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18434" name="Picture 2" descr="http://1.bp.blogspot.com/-Q9e4BoYF7Uo/UDx5V3SKjiI/AAAAAAAAAis/2jkbIKuVSgM/s320/4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111807" cy="3214686"/>
          </a:xfrm>
          <a:prstGeom prst="rect">
            <a:avLst/>
          </a:prstGeom>
          <a:noFill/>
        </p:spPr>
      </p:pic>
      <p:pic>
        <p:nvPicPr>
          <p:cNvPr id="18436" name="Picture 4" descr="http://2.bp.blogspot.com/-McHdaRYKmik/UDx5WuJvwzI/AAAAAAAAAiw/j3JgmdX7lOQ/s320/4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0"/>
            <a:ext cx="4000496" cy="3094724"/>
          </a:xfrm>
          <a:prstGeom prst="rect">
            <a:avLst/>
          </a:prstGeom>
          <a:noFill/>
        </p:spPr>
      </p:pic>
      <p:pic>
        <p:nvPicPr>
          <p:cNvPr id="18438" name="Picture 6" descr="http://4.bp.blogspot.com/-GGMVo8pG_vg/UDx5XUgVSkI/AAAAAAAAAi8/dgDOYDHzii0/s320/4-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31871"/>
            <a:ext cx="4000496" cy="3226129"/>
          </a:xfrm>
          <a:prstGeom prst="rect">
            <a:avLst/>
          </a:prstGeom>
          <a:noFill/>
        </p:spPr>
      </p:pic>
      <p:pic>
        <p:nvPicPr>
          <p:cNvPr id="18440" name="Picture 8" descr="http://1.bp.blogspot.com/-ogAl8prnl2s/UDx5YYRPYNI/AAAAAAAAAjE/ptUxRF6V8zs/s320/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3" y="3429001"/>
            <a:ext cx="4000497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7467600" cy="11430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Эдгар Дега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 descr="http://impressionnisme.narod.ru/DEGA/Pics/dega44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0"/>
            <a:ext cx="2928958" cy="2958494"/>
          </a:xfrm>
          <a:prstGeom prst="rect">
            <a:avLst/>
          </a:prstGeom>
          <a:noFill/>
        </p:spPr>
      </p:pic>
      <p:pic>
        <p:nvPicPr>
          <p:cNvPr id="19460" name="Picture 4" descr="http://www.artap.ru/image7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070603"/>
            <a:ext cx="5000628" cy="3787397"/>
          </a:xfrm>
          <a:prstGeom prst="rect">
            <a:avLst/>
          </a:prstGeom>
          <a:noFill/>
        </p:spPr>
      </p:pic>
      <p:pic>
        <p:nvPicPr>
          <p:cNvPr id="19462" name="Picture 6" descr="File:Edgar Germain Hilaire Degas 06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19" y="1357298"/>
            <a:ext cx="3715253" cy="4714908"/>
          </a:xfrm>
          <a:prstGeom prst="rect">
            <a:avLst/>
          </a:prstGeom>
          <a:noFill/>
        </p:spPr>
      </p:pic>
      <p:pic>
        <p:nvPicPr>
          <p:cNvPr id="19464" name="Picture 8" descr="http://uploads2.wikipaintings.org/images/edgar-degas/dancer-187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68" y="0"/>
            <a:ext cx="2000232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Уильям Блейк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://upload.wikimedia.org/wikipedia/commons/thumb/0/00/William_Blake_by_Thomas_Phillips.jpg/250px-William_Blake_by_Thomas_Phillip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3571900" cy="4643470"/>
          </a:xfrm>
          <a:prstGeom prst="rect">
            <a:avLst/>
          </a:prstGeom>
          <a:noFill/>
        </p:spPr>
      </p:pic>
      <p:pic>
        <p:nvPicPr>
          <p:cNvPr id="20484" name="Picture 4" descr="http://2.firepic.org/2/thumbs/2012-01/18/02hnwly3cmz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8" y="2796303"/>
            <a:ext cx="5286372" cy="4061697"/>
          </a:xfrm>
          <a:prstGeom prst="rect">
            <a:avLst/>
          </a:prstGeom>
          <a:noFill/>
        </p:spPr>
      </p:pic>
      <p:pic>
        <p:nvPicPr>
          <p:cNvPr id="20486" name="Picture 6" descr="http://www.stengazeta.net/files/pictures/art/2012/Bleyk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0" y="0"/>
            <a:ext cx="2286000" cy="2762251"/>
          </a:xfrm>
          <a:prstGeom prst="rect">
            <a:avLst/>
          </a:prstGeom>
          <a:noFill/>
        </p:spPr>
      </p:pic>
      <p:pic>
        <p:nvPicPr>
          <p:cNvPr id="20488" name="Picture 8" descr="http://gakus.ru/dlya/willb/wb1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1"/>
            <a:ext cx="2928958" cy="27146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7467600" cy="1143000"/>
          </a:xfrm>
        </p:spPr>
        <p:txBody>
          <a:bodyPr/>
          <a:lstStyle/>
          <a:p>
            <a:r>
              <a:rPr lang="ru-RU" dirty="0" smtClean="0"/>
              <a:t>Арина </a:t>
            </a:r>
            <a:r>
              <a:rPr lang="ru-RU" dirty="0" err="1" smtClean="0"/>
              <a:t>Даур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http://www.arinadaur.ru/picture/photo_arianadaur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71678"/>
            <a:ext cx="4357686" cy="3423924"/>
          </a:xfrm>
          <a:prstGeom prst="rect">
            <a:avLst/>
          </a:prstGeom>
          <a:noFill/>
        </p:spPr>
      </p:pic>
      <p:pic>
        <p:nvPicPr>
          <p:cNvPr id="21508" name="Picture 4" descr="http://www.inkap.narod.ru/img/arina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48500" y="3343274"/>
            <a:ext cx="2095500" cy="3514726"/>
          </a:xfrm>
          <a:prstGeom prst="rect">
            <a:avLst/>
          </a:prstGeom>
          <a:noFill/>
        </p:spPr>
      </p:pic>
      <p:pic>
        <p:nvPicPr>
          <p:cNvPr id="21510" name="Picture 6" descr="http://www.artcontext.info/images/stories/dau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0"/>
            <a:ext cx="2500298" cy="3500438"/>
          </a:xfrm>
          <a:prstGeom prst="rect">
            <a:avLst/>
          </a:prstGeom>
          <a:noFill/>
        </p:spPr>
      </p:pic>
      <p:pic>
        <p:nvPicPr>
          <p:cNvPr id="21512" name="Picture 8" descr="http://4.bp.blogspot.com/-pDGbRQ3_JbI/Tj-oM2W7SfI/AAAAAAAAPnY/3LvF_bDZzJw/s800/Arina%2BDaur%2B%25281%252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3031449"/>
            <a:ext cx="2537500" cy="3826551"/>
          </a:xfrm>
          <a:prstGeom prst="rect">
            <a:avLst/>
          </a:prstGeom>
          <a:noFill/>
        </p:spPr>
      </p:pic>
      <p:pic>
        <p:nvPicPr>
          <p:cNvPr id="21514" name="Picture 10" descr="http://www.monotypy.ru/images/123339741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24" y="1"/>
            <a:ext cx="2178695" cy="31432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192</TotalTime>
  <Words>62</Words>
  <PresentationFormat>Экран (4:3)</PresentationFormat>
  <Paragraphs>35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     МБОУ  «Ново-Ямская СОШ»     Живопись. Работа  в технике  Монотипия  </vt:lpstr>
      <vt:lpstr>Монотипия(mono – один, typus – отпечаток.- греч.)</vt:lpstr>
      <vt:lpstr>Техника работы.1 способ</vt:lpstr>
      <vt:lpstr>Слайд 4</vt:lpstr>
      <vt:lpstr>Слайд 5</vt:lpstr>
      <vt:lpstr>Слайд 6</vt:lpstr>
      <vt:lpstr>Эдгар Дега</vt:lpstr>
      <vt:lpstr>Уильям Блейк</vt:lpstr>
      <vt:lpstr>Арина Даур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TSC</dc:creator>
  <cp:lastModifiedBy>TSC</cp:lastModifiedBy>
  <cp:revision>21</cp:revision>
  <dcterms:created xsi:type="dcterms:W3CDTF">2013-02-17T10:20:42Z</dcterms:created>
  <dcterms:modified xsi:type="dcterms:W3CDTF">2013-02-17T13:43:47Z</dcterms:modified>
</cp:coreProperties>
</file>